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0BB0C-1B85-46D1-9075-124D108DABA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FD2A-A774-4210-97E3-C102F5601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1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FD2A-A774-4210-97E3-C102F56018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9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75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9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7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40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91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69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3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30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65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72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41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61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&#1084;&#1086;&#1090;&#1086;&#1088;.jpg" TargetMode="External"/><Relationship Id="rId7" Type="http://schemas.openxmlformats.org/officeDocument/2006/relationships/hyperlink" Target="hc12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11" Type="http://schemas.openxmlformats.org/officeDocument/2006/relationships/image" Target="../media/image4.jpeg"/><Relationship Id="rId5" Type="http://schemas.openxmlformats.org/officeDocument/2006/relationships/hyperlink" Target="&#1089;&#1077;&#1088;&#1074;&#1086;.jpg" TargetMode="External"/><Relationship Id="rId10" Type="http://schemas.openxmlformats.org/officeDocument/2006/relationships/hyperlink" Target="&#1086;&#1073;&#1097;&#1080;&#1081;%20&#1074;&#1080;&#1076;.jpg" TargetMode="External"/><Relationship Id="rId4" Type="http://schemas.openxmlformats.org/officeDocument/2006/relationships/image" Target="../media/image1.jpeg"/><Relationship Id="rId9" Type="http://schemas.openxmlformats.org/officeDocument/2006/relationships/hyperlink" Target="&#1087;&#1091;&#1083;&#1100;&#1090;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IMG_2519.jpg" TargetMode="External"/><Relationship Id="rId3" Type="http://schemas.openxmlformats.org/officeDocument/2006/relationships/hyperlink" Target="machine.mp4" TargetMode="Externa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InkedIMG_2517.jpg" TargetMode="External"/><Relationship Id="rId11" Type="http://schemas.openxmlformats.org/officeDocument/2006/relationships/image" Target="../media/image9.jpeg"/><Relationship Id="rId5" Type="http://schemas.openxmlformats.org/officeDocument/2006/relationships/image" Target="../media/image6.wmf"/><Relationship Id="rId10" Type="http://schemas.openxmlformats.org/officeDocument/2006/relationships/hyperlink" Target="InkedIMG_2520.jpg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/>
          <a:lstStyle/>
          <a:p>
            <a:r>
              <a:rPr lang="ru-RU" dirty="0" smtClean="0"/>
              <a:t>Радиоуправляемая колёсная платформа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80112" y="5105400"/>
            <a:ext cx="3563888" cy="1752600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tx1"/>
                </a:solidFill>
              </a:rPr>
              <a:t>Беляй</a:t>
            </a:r>
            <a:r>
              <a:rPr lang="ru-RU" sz="2400" dirty="0" smtClean="0">
                <a:solidFill>
                  <a:schemeClr val="tx1"/>
                </a:solidFill>
              </a:rPr>
              <a:t> Александр 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Куланов Александр</a:t>
            </a:r>
          </a:p>
          <a:p>
            <a:r>
              <a:rPr lang="ru-RU" sz="2400" dirty="0" err="1" smtClean="0">
                <a:solidFill>
                  <a:schemeClr val="tx1"/>
                </a:solidFill>
              </a:rPr>
              <a:t>Сутурин</a:t>
            </a:r>
            <a:r>
              <a:rPr lang="ru-RU" sz="2400" dirty="0" smtClean="0">
                <a:solidFill>
                  <a:schemeClr val="tx1"/>
                </a:solidFill>
              </a:rPr>
              <a:t> Даниил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655272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Цель</a:t>
            </a:r>
          </a:p>
          <a:p>
            <a:pPr marL="0" indent="0" algn="just">
              <a:buNone/>
            </a:pPr>
            <a:r>
              <a:rPr lang="ru-RU" sz="2400" dirty="0" smtClean="0"/>
              <a:t>Сконструировать колесную платформу на радиоуправлении с функцией траекторного движения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algn="just"/>
            <a:r>
              <a:rPr lang="ru-RU" dirty="0" smtClean="0"/>
              <a:t>Задачи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/>
              <a:t>Спроектировать модель корпуса платформы и реализовать с помощью технологии 3</a:t>
            </a:r>
            <a:r>
              <a:rPr lang="en-US" sz="2400" dirty="0" smtClean="0"/>
              <a:t>D </a:t>
            </a:r>
            <a:r>
              <a:rPr lang="ru-RU" sz="2400" dirty="0" smtClean="0"/>
              <a:t>печати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Собрать пульт дистанционного </a:t>
            </a:r>
            <a:r>
              <a:rPr lang="ru-RU" sz="2400" dirty="0" smtClean="0"/>
              <a:t>управления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Создать библиотеки ПО для взаимодействия с сервоприводом, шаговым мотором,  </a:t>
            </a:r>
            <a:r>
              <a:rPr lang="ru-RU" sz="2400" dirty="0" smtClean="0"/>
              <a:t>джойстиками и </a:t>
            </a:r>
            <a:r>
              <a:rPr lang="en-US" sz="2400" dirty="0" smtClean="0"/>
              <a:t>LCD-</a:t>
            </a:r>
            <a:r>
              <a:rPr lang="ru-RU" sz="2400" dirty="0" smtClean="0"/>
              <a:t>дисплеем </a:t>
            </a:r>
            <a:r>
              <a:rPr lang="ru-RU" sz="2400" dirty="0"/>
              <a:t>пульта дистанционного управления и радиочастотными модулями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/>
              <a:t>Спроектировать алгоритм траекторного движения  </a:t>
            </a:r>
            <a:endParaRPr lang="ru-RU" sz="2400" dirty="0"/>
          </a:p>
          <a:p>
            <a:pPr marL="457200" indent="-457200" algn="just">
              <a:buFont typeface="+mj-lt"/>
              <a:buAutoNum type="arabicPeriod"/>
            </a:pP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08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Компоненты колёсной платформы</a:t>
            </a:r>
            <a:endParaRPr lang="en-US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801020"/>
              </p:ext>
            </p:extLst>
          </p:nvPr>
        </p:nvGraphicFramePr>
        <p:xfrm>
          <a:off x="179511" y="908721"/>
          <a:ext cx="8784978" cy="568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2489"/>
                <a:gridCol w="4392489"/>
              </a:tblGrid>
              <a:tr h="28443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443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Рисунок 7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08720"/>
            <a:ext cx="3768419" cy="2826314"/>
          </a:xfrm>
          <a:prstGeom prst="rect">
            <a:avLst/>
          </a:prstGeom>
        </p:spPr>
      </p:pic>
      <p:pic>
        <p:nvPicPr>
          <p:cNvPr id="9" name="Рисунок 8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9" y="3819155"/>
            <a:ext cx="3768419" cy="2826314"/>
          </a:xfrm>
          <a:prstGeom prst="rect">
            <a:avLst/>
          </a:prstGeom>
        </p:spPr>
      </p:pic>
      <p:pic>
        <p:nvPicPr>
          <p:cNvPr id="10" name="Рисунок 9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3819154"/>
            <a:ext cx="3768419" cy="2826315"/>
          </a:xfrm>
          <a:prstGeom prst="rect">
            <a:avLst/>
          </a:prstGeom>
        </p:spPr>
      </p:pic>
      <p:sp>
        <p:nvSpPr>
          <p:cNvPr id="11" name="Прямоугольник 10">
            <a:hlinkClick r:id="rId9" action="ppaction://hlinkfile"/>
          </p:cNvPr>
          <p:cNvSpPr/>
          <p:nvPr/>
        </p:nvSpPr>
        <p:spPr>
          <a:xfrm>
            <a:off x="4355976" y="3573016"/>
            <a:ext cx="504056" cy="36004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206" y="609329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Сервопривод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0105" y="333006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Шаговый мотор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8064" y="6214997"/>
            <a:ext cx="370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Плата с </a:t>
            </a:r>
            <a:r>
              <a:rPr lang="ru-RU" sz="2000" b="1" dirty="0" err="1" smtClean="0">
                <a:solidFill>
                  <a:schemeClr val="bg1"/>
                </a:solidFill>
              </a:rPr>
              <a:t>радиомодулем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9" y="903857"/>
            <a:ext cx="3768419" cy="28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Технические характеристики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5525965"/>
                  </p:ext>
                </p:extLst>
              </p:nvPr>
            </p:nvGraphicFramePr>
            <p:xfrm>
              <a:off x="457200" y="1268760"/>
              <a:ext cx="8229600" cy="5256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/>
                    <a:gridCol w="4114800"/>
                  </a:tblGrid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Скорость передачи данных с пульта дистанционного управления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19600 бит/с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Развиваемая скорость</a:t>
                          </a:r>
                          <a:r>
                            <a:rPr lang="ru-RU" baseline="0" dirty="0" smtClean="0"/>
                            <a:t> движения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16</a:t>
                          </a:r>
                          <a:r>
                            <a:rPr lang="ru-RU" baseline="0" dirty="0" smtClean="0"/>
                            <a:t> см/с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Максимальное время записи</a:t>
                          </a:r>
                          <a:r>
                            <a:rPr lang="ru-RU" baseline="0" dirty="0" smtClean="0"/>
                            <a:t> траектории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не</a:t>
                          </a:r>
                          <a:r>
                            <a:rPr lang="ru-RU" baseline="0" dirty="0" smtClean="0"/>
                            <a:t> более </a:t>
                          </a:r>
                          <a:r>
                            <a:rPr lang="en-US" dirty="0" smtClean="0"/>
                            <a:t>2</a:t>
                          </a:r>
                          <a:r>
                            <a:rPr lang="ru-RU" dirty="0" smtClean="0"/>
                            <a:t> </a:t>
                          </a:r>
                          <a:r>
                            <a:rPr lang="ru-RU" dirty="0" smtClean="0"/>
                            <a:t>мин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Время работы на полной зарядке</a:t>
                          </a:r>
                          <a:r>
                            <a:rPr lang="ru-RU" baseline="0" dirty="0" smtClean="0"/>
                            <a:t> аккумулятора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~</m:t>
                                </m:r>
                                <m:r>
                                  <a:rPr lang="ru-RU" b="0" i="1" smtClean="0">
                                    <a:latin typeface="Cambria Math"/>
                                    <a:ea typeface="Cambria Math"/>
                                  </a:rPr>
                                  <m:t>50 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Накапливаемая</a:t>
                          </a:r>
                          <a:r>
                            <a:rPr lang="ru-RU" baseline="0" dirty="0" smtClean="0"/>
                            <a:t> ошибка при траекторном движении на метр езды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2 см/м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5525965"/>
                  </p:ext>
                </p:extLst>
              </p:nvPr>
            </p:nvGraphicFramePr>
            <p:xfrm>
              <a:off x="457200" y="1268760"/>
              <a:ext cx="8229600" cy="52565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/>
                    <a:gridCol w="4114800"/>
                  </a:tblGrid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Скорость передачи данных с пульта дистанционного управления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19600 бит/с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Развиваемая скорость</a:t>
                          </a:r>
                          <a:r>
                            <a:rPr lang="ru-RU" baseline="0" dirty="0" smtClean="0"/>
                            <a:t> движения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16</a:t>
                          </a:r>
                          <a:r>
                            <a:rPr lang="ru-RU" baseline="0" dirty="0" smtClean="0"/>
                            <a:t> см/с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Максимальное время записи</a:t>
                          </a:r>
                          <a:r>
                            <a:rPr lang="ru-RU" baseline="0" dirty="0" smtClean="0"/>
                            <a:t> траектории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не</a:t>
                          </a:r>
                          <a:r>
                            <a:rPr lang="ru-RU" baseline="0" dirty="0" smtClean="0"/>
                            <a:t> более </a:t>
                          </a:r>
                          <a:r>
                            <a:rPr lang="en-US" dirty="0" smtClean="0"/>
                            <a:t>2</a:t>
                          </a:r>
                          <a:r>
                            <a:rPr lang="ru-RU" dirty="0" smtClean="0"/>
                            <a:t> </a:t>
                          </a:r>
                          <a:r>
                            <a:rPr lang="ru-RU" dirty="0" smtClean="0"/>
                            <a:t>мин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Время работы на полной зарядке</a:t>
                          </a:r>
                          <a:r>
                            <a:rPr lang="ru-RU" baseline="0" dirty="0" smtClean="0"/>
                            <a:t> аккумулятора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t="-298844" b="-100000"/>
                          </a:stretch>
                        </a:blipFill>
                      </a:tcPr>
                    </a:tc>
                  </a:tr>
                  <a:tr h="10513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Накапливаемая</a:t>
                          </a:r>
                          <a:r>
                            <a:rPr lang="ru-RU" baseline="0" dirty="0" smtClean="0"/>
                            <a:t> ошибка при траекторном движении на метр езды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2 см/м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06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ru-RU" dirty="0" smtClean="0"/>
              <a:t>Пример работы</a:t>
            </a:r>
            <a:endParaRPr lang="en-US" dirty="0"/>
          </a:p>
        </p:txBody>
      </p:sp>
      <p:graphicFrame>
        <p:nvGraphicFramePr>
          <p:cNvPr id="4" name="Объект 3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5231"/>
              </p:ext>
            </p:extLst>
          </p:nvPr>
        </p:nvGraphicFramePr>
        <p:xfrm>
          <a:off x="7838202" y="6065912"/>
          <a:ext cx="130579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Объект упаковщика для оболочки" showAsIcon="1" r:id="rId4" imgW="722520" imgH="437400" progId="Package">
                  <p:embed/>
                </p:oleObj>
              </mc:Choice>
              <mc:Fallback>
                <p:oleObj name="Объект упаковщика для оболочки" showAsIcon="1" r:id="rId4" imgW="72252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38202" y="6065912"/>
                        <a:ext cx="1305798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C:\Users\PC\Desktop\pr\IMG_2517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3312368" cy="32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C\Desktop\pr\IMG_2519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580" y="944168"/>
            <a:ext cx="3313335" cy="32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C\Desktop\pr\IMG_2520.jpg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42" y="3401145"/>
            <a:ext cx="2678435" cy="345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116</Words>
  <Application>Microsoft Office PowerPoint</Application>
  <PresentationFormat>Экран (4:3)</PresentationFormat>
  <Paragraphs>33</Paragraphs>
  <Slides>5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7" baseType="lpstr">
      <vt:lpstr>Тема Office</vt:lpstr>
      <vt:lpstr>Объект упаковщика для оболочки</vt:lpstr>
      <vt:lpstr>Радиоуправляемая колёсная платформа</vt:lpstr>
      <vt:lpstr>Презентация PowerPoint</vt:lpstr>
      <vt:lpstr>Компоненты колёсной платформы</vt:lpstr>
      <vt:lpstr>Технические характеристики</vt:lpstr>
      <vt:lpstr>Пример работы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Самоходная колёсная платформа</dc:title>
  <dc:creator>Daniil Suturin</dc:creator>
  <cp:lastModifiedBy>пк</cp:lastModifiedBy>
  <cp:revision>22</cp:revision>
  <dcterms:created xsi:type="dcterms:W3CDTF">2023-01-08T13:20:48Z</dcterms:created>
  <dcterms:modified xsi:type="dcterms:W3CDTF">2023-06-07T09:12:26Z</dcterms:modified>
</cp:coreProperties>
</file>